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6" r:id="rId4"/>
    <p:sldId id="285" r:id="rId5"/>
    <p:sldId id="284" r:id="rId6"/>
    <p:sldId id="283" r:id="rId7"/>
    <p:sldId id="282" r:id="rId8"/>
    <p:sldId id="281" r:id="rId9"/>
    <p:sldId id="280" r:id="rId10"/>
    <p:sldId id="279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Countries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U.K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South Africa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New Zealand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U.S.A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Australia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Canada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France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2" descr="C:\Users\Rich\Documents\eslkidsworld.com\clip art\Maps (Part 1)\Countries (A - Ge)\France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143116"/>
            <a:ext cx="3273425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China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Maps (Part 1)\Countries (A - Ge)\China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2000240"/>
            <a:ext cx="348773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Germany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Germany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00240"/>
            <a:ext cx="2625725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Australia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Australia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928802"/>
            <a:ext cx="410527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Ireland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reland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000240"/>
            <a:ext cx="33131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Italy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taly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71678"/>
            <a:ext cx="2625725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India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ndia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2000240"/>
            <a:ext cx="3271837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South Korea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O - Z)\South Korea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2071678"/>
            <a:ext cx="29527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are you from?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Brazil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Brazil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071678"/>
            <a:ext cx="305752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111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Countries</vt:lpstr>
      <vt:lpstr>Where are you from?</vt:lpstr>
      <vt:lpstr>Where are you from?</vt:lpstr>
      <vt:lpstr>Where are you from?</vt:lpstr>
      <vt:lpstr>Where are you from?</vt:lpstr>
      <vt:lpstr>Where are you from?</vt:lpstr>
      <vt:lpstr>Where are you from?</vt:lpstr>
      <vt:lpstr>Where are you from?</vt:lpstr>
      <vt:lpstr>Where are you from?</vt:lpstr>
      <vt:lpstr>Where are you from?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</dc:title>
  <dc:creator>ESL Puzzles</dc:creator>
  <cp:lastModifiedBy>Richard</cp:lastModifiedBy>
  <cp:revision>29</cp:revision>
  <dcterms:created xsi:type="dcterms:W3CDTF">2020-03-09T01:59:01Z</dcterms:created>
  <dcterms:modified xsi:type="dcterms:W3CDTF">2020-03-22T06:24:36Z</dcterms:modified>
</cp:coreProperties>
</file>